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>
      <a:defRPr sz="2400">
        <a:latin typeface="Arial"/>
        <a:ea typeface="Arial"/>
        <a:cs typeface="Arial"/>
        <a:sym typeface="Arial"/>
      </a:defRPr>
    </a:lvl6pPr>
    <a:lvl7pPr>
      <a:defRPr sz="2400">
        <a:latin typeface="Arial"/>
        <a:ea typeface="Arial"/>
        <a:cs typeface="Arial"/>
        <a:sym typeface="Arial"/>
      </a:defRPr>
    </a:lvl7pPr>
    <a:lvl8pPr>
      <a:defRPr sz="2400">
        <a:latin typeface="Arial"/>
        <a:ea typeface="Arial"/>
        <a:cs typeface="Arial"/>
        <a:sym typeface="Arial"/>
      </a:defRPr>
    </a:lvl8pPr>
    <a:lvl9pPr>
      <a:defRPr sz="2400"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570334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0"/>
            <a:ext cx="600075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4150" y="0"/>
            <a:ext cx="62357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pic>
        <p:nvPicPr>
          <p:cNvPr id="30" name="60 degress 60 lb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378073"/>
            <a:ext cx="8966200" cy="47244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656847" y="5559965"/>
            <a:ext cx="7830306" cy="80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000" b="1"/>
            </a:lvl1pPr>
          </a:lstStyle>
          <a:p>
            <a:pPr lvl="0">
              <a:defRPr sz="1800" b="0"/>
            </a:pPr>
            <a:r>
              <a:rPr sz="5000" b="1"/>
              <a:t>60 degrees = 60 lbs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buSzTx/>
              <a:buNone/>
              <a:defRPr sz="1800"/>
            </a:pPr>
            <a:endParaRPr sz="5400"/>
          </a:p>
          <a:p>
            <a:pPr lvl="0" algn="ctr">
              <a:buSzTx/>
              <a:buNone/>
              <a:defRPr sz="1800"/>
            </a:pPr>
            <a:endParaRPr sz="3000"/>
          </a:p>
          <a:p>
            <a:pPr lvl="0" algn="ctr">
              <a:buSzTx/>
              <a:buNone/>
              <a:defRPr sz="1800"/>
            </a:pPr>
            <a:endParaRPr sz="5400"/>
          </a:p>
          <a:p>
            <a:pPr lvl="0" algn="ctr">
              <a:spcBef>
                <a:spcPts val="1200"/>
              </a:spcBef>
              <a:buSzTx/>
              <a:buNone/>
              <a:defRPr sz="1800"/>
            </a:pPr>
            <a:r>
              <a:rPr sz="5400"/>
              <a:t>WiFi vs 4G/5G/… </a:t>
            </a:r>
          </a:p>
          <a:p>
            <a:pPr lvl="0" algn="ctr">
              <a:spcBef>
                <a:spcPts val="1200"/>
              </a:spcBef>
              <a:buSzTx/>
              <a:buNone/>
              <a:defRPr sz="1800"/>
            </a:pPr>
            <a:r>
              <a:rPr sz="5400"/>
              <a:t>(cellular data)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682875" lvl="0" indent="-2682875" algn="ctr">
              <a:spcBef>
                <a:spcPts val="1200"/>
              </a:spcBef>
              <a:buSzTx/>
              <a:buNone/>
              <a:defRPr sz="1800"/>
            </a:pPr>
            <a:r>
              <a:rPr sz="5400"/>
              <a:t>3 Things to Consider</a:t>
            </a:r>
          </a:p>
          <a:p>
            <a:pPr marL="2682875" lvl="0" indent="-2682875">
              <a:spcBef>
                <a:spcPts val="1200"/>
              </a:spcBef>
              <a:buSzTx/>
              <a:buNone/>
              <a:defRPr sz="1800"/>
            </a:pPr>
            <a:r>
              <a:rPr sz="5400"/>
              <a:t>	Cost</a:t>
            </a:r>
          </a:p>
          <a:p>
            <a:pPr marL="2682875" lvl="0" indent="-2682875">
              <a:spcBef>
                <a:spcPts val="1200"/>
              </a:spcBef>
              <a:buSzTx/>
              <a:buNone/>
              <a:defRPr sz="1800"/>
            </a:pPr>
            <a:r>
              <a:rPr sz="5400"/>
              <a:t>	Look</a:t>
            </a:r>
          </a:p>
          <a:p>
            <a:pPr marL="2682875" lvl="0" indent="-2682875">
              <a:spcBef>
                <a:spcPts val="1200"/>
              </a:spcBef>
              <a:buSzTx/>
              <a:buNone/>
              <a:defRPr sz="1800"/>
            </a:pPr>
            <a:r>
              <a:rPr sz="5400"/>
              <a:t>	Feel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buSzTx/>
              <a:buNone/>
              <a:defRPr sz="1800"/>
            </a:pPr>
            <a:endParaRPr sz="5400"/>
          </a:p>
          <a:p>
            <a:pPr lvl="0" algn="ctr">
              <a:spcBef>
                <a:spcPts val="1200"/>
              </a:spcBef>
              <a:buSzTx/>
              <a:buNone/>
              <a:defRPr sz="1800"/>
            </a:pPr>
            <a:r>
              <a:rPr sz="5400"/>
              <a:t>What the </a:t>
            </a:r>
            <a:r>
              <a:rPr sz="5400" b="1"/>
              <a:t>F</a:t>
            </a:r>
            <a:r>
              <a:rPr sz="5400"/>
              <a:t> is Facebook?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304800"/>
            <a:ext cx="6629400" cy="6132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body" idx="4294967295"/>
          </p:nvPr>
        </p:nvSpPr>
        <p:spPr>
          <a:xfrm>
            <a:off x="304800" y="1981200"/>
            <a:ext cx="86106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spcBef>
                <a:spcPts val="1000"/>
              </a:spcBef>
              <a:buSzTx/>
              <a:buNone/>
              <a:defRPr sz="1800"/>
            </a:pPr>
            <a:r>
              <a:rPr sz="4400"/>
              <a:t>   </a:t>
            </a:r>
          </a:p>
          <a:p>
            <a:pPr lvl="0">
              <a:spcBef>
                <a:spcPts val="1200"/>
              </a:spcBef>
              <a:buSzTx/>
              <a:buNone/>
              <a:defRPr sz="1800"/>
            </a:pPr>
            <a:r>
              <a:rPr sz="4400"/>
              <a:t>   </a:t>
            </a:r>
            <a:r>
              <a:rPr sz="5000">
                <a:latin typeface="Arial Bold"/>
                <a:ea typeface="Arial Bold"/>
                <a:cs typeface="Arial Bold"/>
                <a:sym typeface="Arial Bold"/>
              </a:rPr>
              <a:t>The “FRONT DOOR” Test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16</a:t>
            </a:fld>
            <a:endParaRPr sz="1400"/>
          </a:p>
        </p:txBody>
      </p:sp>
      <p:sp>
        <p:nvSpPr>
          <p:cNvPr id="44" name="Shape 44"/>
          <p:cNvSpPr/>
          <p:nvPr/>
        </p:nvSpPr>
        <p:spPr>
          <a:xfrm>
            <a:off x="2944981" y="3210465"/>
            <a:ext cx="4786360" cy="80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marL="342900" indent="-342900">
              <a:spcBef>
                <a:spcPts val="1200"/>
              </a:spcBef>
              <a:defRPr sz="5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5000"/>
              <a:t>GO RETRO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1538704" y="225965"/>
            <a:ext cx="60665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3200" dirty="0"/>
              <a:t>       </a:t>
            </a:r>
            <a:r>
              <a:rPr sz="3200" b="1" dirty="0"/>
              <a:t>AskAbbyStokes.com</a:t>
            </a:r>
          </a:p>
        </p:txBody>
      </p:sp>
      <p:pic>
        <p:nvPicPr>
          <p:cNvPr id="47" name="AAS Ho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552" y="852580"/>
            <a:ext cx="7245496" cy="5879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Teachers &amp; Librarian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78" y="779053"/>
            <a:ext cx="8960644" cy="52998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46"/>
          <p:cNvSpPr/>
          <p:nvPr/>
        </p:nvSpPr>
        <p:spPr>
          <a:xfrm>
            <a:off x="1538704" y="225965"/>
            <a:ext cx="60665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3200" dirty="0"/>
              <a:t>       </a:t>
            </a:r>
            <a:r>
              <a:rPr sz="3200" b="1" dirty="0"/>
              <a:t>AskAbbyStokes.com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19</a:t>
            </a:fld>
            <a:endParaRPr sz="1400"/>
          </a:p>
        </p:txBody>
      </p:sp>
      <p:pic>
        <p:nvPicPr>
          <p:cNvPr id="52" name="T&amp;L PDF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451" y="774011"/>
            <a:ext cx="7482763" cy="57195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6"/>
          <p:cNvSpPr/>
          <p:nvPr/>
        </p:nvSpPr>
        <p:spPr>
          <a:xfrm>
            <a:off x="1538704" y="225965"/>
            <a:ext cx="60665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3200" dirty="0"/>
              <a:t>       </a:t>
            </a:r>
            <a:r>
              <a:rPr sz="3200" b="1" dirty="0"/>
              <a:t>AskAbbyStokes.com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idx="4294967295"/>
          </p:nvPr>
        </p:nvSpPr>
        <p:spPr>
          <a:xfrm>
            <a:off x="685800" y="533400"/>
            <a:ext cx="7772400" cy="556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buSzTx/>
              <a:buNone/>
              <a:defRPr sz="1800"/>
            </a:pPr>
            <a:endParaRPr sz="5200"/>
          </a:p>
          <a:p>
            <a:pPr lvl="0" algn="ctr">
              <a:spcBef>
                <a:spcPts val="1200"/>
              </a:spcBef>
              <a:buSzTx/>
              <a:buNone/>
              <a:defRPr sz="1800"/>
            </a:pPr>
            <a:r>
              <a:rPr sz="5400" b="1"/>
              <a:t>NAVIGATE </a:t>
            </a:r>
          </a:p>
          <a:p>
            <a:pPr lvl="0" algn="ctr">
              <a:spcBef>
                <a:spcPts val="1200"/>
              </a:spcBef>
              <a:buSzTx/>
              <a:buNone/>
              <a:defRPr sz="1800"/>
            </a:pPr>
            <a:r>
              <a:rPr sz="5400" b="1"/>
              <a:t>OUR </a:t>
            </a:r>
          </a:p>
          <a:p>
            <a:pPr lvl="0" algn="ctr">
              <a:spcBef>
                <a:spcPts val="1200"/>
              </a:spcBef>
              <a:buSzTx/>
              <a:buNone/>
              <a:defRPr sz="1800"/>
            </a:pPr>
            <a:r>
              <a:rPr sz="5400" b="1"/>
              <a:t>DIGITAL</a:t>
            </a:r>
          </a:p>
          <a:p>
            <a:pPr lvl="0" algn="ctr">
              <a:spcBef>
                <a:spcPts val="1200"/>
              </a:spcBef>
              <a:buSzTx/>
              <a:buNone/>
              <a:defRPr sz="1800"/>
            </a:pPr>
            <a:r>
              <a:rPr sz="5400" b="1"/>
              <a:t>WORLD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Video p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9485" y="774011"/>
            <a:ext cx="6943513" cy="594075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46"/>
          <p:cNvSpPr/>
          <p:nvPr/>
        </p:nvSpPr>
        <p:spPr>
          <a:xfrm>
            <a:off x="1538704" y="225965"/>
            <a:ext cx="60665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3200" dirty="0"/>
              <a:t>       </a:t>
            </a:r>
            <a:r>
              <a:rPr sz="3200" b="1" dirty="0"/>
              <a:t>AskAbbyStokes.com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21</a:t>
            </a:fld>
            <a:endParaRPr sz="1400"/>
          </a:p>
        </p:txBody>
      </p:sp>
      <p:pic>
        <p:nvPicPr>
          <p:cNvPr id="57" name="Printable Instruction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0669" y="774011"/>
            <a:ext cx="7042565" cy="580271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6"/>
          <p:cNvSpPr/>
          <p:nvPr/>
        </p:nvSpPr>
        <p:spPr>
          <a:xfrm>
            <a:off x="1538704" y="225965"/>
            <a:ext cx="60665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3200" dirty="0"/>
              <a:t>       </a:t>
            </a:r>
            <a:r>
              <a:rPr sz="3200" b="1" dirty="0"/>
              <a:t>AskAbbyStokes.com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22</a:t>
            </a:fld>
            <a:endParaRPr sz="1400"/>
          </a:p>
        </p:txBody>
      </p:sp>
      <p:pic>
        <p:nvPicPr>
          <p:cNvPr id="60" name="AAS Ho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978" y="826512"/>
            <a:ext cx="7611488" cy="57107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6"/>
          <p:cNvSpPr/>
          <p:nvPr/>
        </p:nvSpPr>
        <p:spPr>
          <a:xfrm>
            <a:off x="1538704" y="225965"/>
            <a:ext cx="60665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3200" dirty="0"/>
              <a:t>       </a:t>
            </a:r>
            <a:r>
              <a:rPr sz="3200" b="1" dirty="0"/>
              <a:t>AskAbbyStokes.com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590800" y="380999"/>
            <a:ext cx="5157599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4000"/>
              <a:t>AskAbbyStokes.com</a:t>
            </a:r>
          </a:p>
        </p:txBody>
      </p:sp>
      <p:sp>
        <p:nvSpPr>
          <p:cNvPr id="63" name="Shape 63"/>
          <p:cNvSpPr/>
          <p:nvPr/>
        </p:nvSpPr>
        <p:spPr>
          <a:xfrm>
            <a:off x="762000" y="4800600"/>
            <a:ext cx="7528928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4000"/>
              <a:t>facebook.com/AskAbbyStokes</a:t>
            </a:r>
          </a:p>
        </p:txBody>
      </p:sp>
      <p:sp>
        <p:nvSpPr>
          <p:cNvPr id="64" name="Shape 64"/>
          <p:cNvSpPr/>
          <p:nvPr/>
        </p:nvSpPr>
        <p:spPr>
          <a:xfrm>
            <a:off x="1219200" y="5562600"/>
            <a:ext cx="6838613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4000"/>
              <a:t>abby@AskAbbyStokes.com</a:t>
            </a:r>
          </a:p>
        </p:txBody>
      </p:sp>
      <p:pic>
        <p:nvPicPr>
          <p:cNvPr id="65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2225" y="1027112"/>
            <a:ext cx="3532188" cy="388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112" y="1600200"/>
            <a:ext cx="8929688" cy="3095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6875" y="481012"/>
            <a:ext cx="5811838" cy="5897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esktop_computer.jpg" descr="http://www.techsuncomputers.com/Graphics/Images/Desktop_compu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228600"/>
            <a:ext cx="4005511" cy="3345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Apple-Laptop.jpg" descr="http://michaelrich.info/wp-content/uploads/2012/06/Apple-Laptop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72739" y="1499477"/>
            <a:ext cx="4460765" cy="3345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netbookinuse2.jpg" descr="http://news.cnet.com/i/bto/20081011/netbookinuse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5000" y="3608074"/>
            <a:ext cx="3098811" cy="2992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2125" y="381000"/>
            <a:ext cx="5553075" cy="6022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e has wifi.jpg" descr="He has wif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066800"/>
            <a:ext cx="7848600" cy="5370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6812" y="614362"/>
            <a:ext cx="6810376" cy="5629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84275"/>
            <a:ext cx="9144000" cy="449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(4:3)</PresentationFormat>
  <Paragraphs>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Bold</vt:lpstr>
      <vt:lpstr>Avenir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Abby Stokes</cp:lastModifiedBy>
  <cp:revision>1</cp:revision>
  <dcterms:modified xsi:type="dcterms:W3CDTF">2015-09-09T14:56:31Z</dcterms:modified>
</cp:coreProperties>
</file>